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372" y="150"/>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524836688"/>
        <c:axId val="524843744"/>
        <c:axId val="0"/>
      </c:bar3DChart>
      <c:catAx>
        <c:axId val="524836688"/>
        <c:scaling>
          <c:orientation val="minMax"/>
        </c:scaling>
        <c:delete val="0"/>
        <c:axPos val="b"/>
        <c:numFmt formatCode="General" sourceLinked="1"/>
        <c:majorTickMark val="out"/>
        <c:minorTickMark val="none"/>
        <c:tickLblPos val="nextTo"/>
        <c:crossAx val="524843744"/>
        <c:crosses val="autoZero"/>
        <c:auto val="1"/>
        <c:lblAlgn val="ctr"/>
        <c:lblOffset val="100"/>
        <c:noMultiLvlLbl val="0"/>
      </c:catAx>
      <c:valAx>
        <c:axId val="524843744"/>
        <c:scaling>
          <c:orientation val="minMax"/>
        </c:scaling>
        <c:delete val="0"/>
        <c:axPos val="l"/>
        <c:majorGridlines/>
        <c:numFmt formatCode="General" sourceLinked="1"/>
        <c:majorTickMark val="out"/>
        <c:minorTickMark val="none"/>
        <c:tickLblPos val="nextTo"/>
        <c:crossAx val="52483668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2000" y="762000"/>
            <a:ext cx="35052000" cy="3352800"/>
          </a:xfrm>
          <a:prstGeom prst="roundRect">
            <a:avLst/>
          </a:prstGeom>
          <a:solidFill>
            <a:srgbClr val="FFFFFF">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61200" y="1161128"/>
            <a:ext cx="2881962" cy="257225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67ABC34-6EB5-4737-A626-CE91C040BC34}"/>
</file>

<file path=customXml/itemProps2.xml><?xml version="1.0" encoding="utf-8"?>
<ds:datastoreItem xmlns:ds="http://schemas.openxmlformats.org/officeDocument/2006/customXml" ds:itemID="{1D27C20D-50E6-4B27-9BF1-ADF9574150A9}"/>
</file>

<file path=customXml/itemProps3.xml><?xml version="1.0" encoding="utf-8"?>
<ds:datastoreItem xmlns:ds="http://schemas.openxmlformats.org/officeDocument/2006/customXml" ds:itemID="{018E5A89-F1C4-4EF3-9042-D64585233BE6}"/>
</file>

<file path=docProps/app.xml><?xml version="1.0" encoding="utf-8"?>
<Properties xmlns="http://schemas.openxmlformats.org/officeDocument/2006/extended-properties" xmlns:vt="http://schemas.openxmlformats.org/officeDocument/2006/docPropsVTypes">
  <Template/>
  <TotalTime>1267</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138</cp:revision>
  <dcterms:created xsi:type="dcterms:W3CDTF">2005-03-16T15:57:41Z</dcterms:created>
  <dcterms:modified xsi:type="dcterms:W3CDTF">2017-02-23T18:52:44Z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